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57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ADCBC-5BBC-4340-A2F0-89F9E40D4FB0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ECFED-DA8A-4CDB-A015-20628DA67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rtdety@vandex.ru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7758138" cy="26432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Об организации работы по реализации Закона Республики Татарстан от 14 октября 2010года № 71-ЗРТ.</a:t>
            </a:r>
            <a:endParaRPr lang="ru-RU" dirty="0"/>
          </a:p>
        </p:txBody>
      </p:sp>
      <p:pic>
        <p:nvPicPr>
          <p:cNvPr id="1026" name="Picture 2" descr="C:\Documents and Settings\воспитательный отдел\Рабочий стол\ДОКУМЕНТЫ Яруллиной Г.С\анимашки\люди\преступники и милиция\cap03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786190"/>
            <a:ext cx="2071702" cy="2428882"/>
          </a:xfrm>
          <a:prstGeom prst="rect">
            <a:avLst/>
          </a:prstGeom>
          <a:noFill/>
        </p:spPr>
      </p:pic>
      <p:pic>
        <p:nvPicPr>
          <p:cNvPr id="5" name="Picture 2" descr="C:\Documents and Settings\воспитательный отдел\Рабочий стол\ДОКУМЕНТЫ Яруллиной Г.С\анимашки\люди\преступники и милиция\cap0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48" y="142852"/>
            <a:ext cx="114300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142853"/>
            <a:ext cx="82153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Закон Республики Татарстан от 14 октября 2010года № 71-ЗРТ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«О мерах по предупреждению причинения вреда здоровью детей, их физическому, интеллектуальному, психическому, духовному и нравственному развитию в Республике Татарстан»</a:t>
            </a: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ЗАПРЕЩАЕТ !!!</a:t>
            </a:r>
          </a:p>
          <a:p>
            <a:pPr marL="342900" indent="-34290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Нахождение несовершеннолетних </a:t>
            </a:r>
            <a:r>
              <a:rPr lang="ru-RU" sz="2400" b="1" u="sng" dirty="0" smtClean="0">
                <a:solidFill>
                  <a:srgbClr val="FF0000"/>
                </a:solidFill>
              </a:rPr>
              <a:t>независимо от времени суток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 объектах юридических лиц или граждан, осуществляющих предпринимательскую деятельность без образования  юридического лица,  </a:t>
            </a:r>
          </a:p>
          <a:p>
            <a:pPr marL="342900" indent="-342900" algn="ctr"/>
            <a:r>
              <a:rPr lang="ru-RU" sz="2400" b="1" dirty="0" smtClean="0">
                <a:solidFill>
                  <a:srgbClr val="C00000"/>
                </a:solidFill>
              </a:rPr>
              <a:t>которые предназначены для реализации товаров только сексуального характера,</a:t>
            </a:r>
          </a:p>
          <a:p>
            <a:pPr marL="342900" indent="-342900" algn="ctr"/>
            <a:r>
              <a:rPr lang="ru-RU" sz="2400" b="1" dirty="0" smtClean="0">
                <a:solidFill>
                  <a:srgbClr val="C00000"/>
                </a:solidFill>
              </a:rPr>
              <a:t>     </a:t>
            </a:r>
            <a:r>
              <a:rPr lang="ru-RU" sz="2400" b="1" u="sng" dirty="0" smtClean="0">
                <a:solidFill>
                  <a:srgbClr val="C00000"/>
                </a:solidFill>
              </a:rPr>
              <a:t>в пивных ресторанах, винных барах, </a:t>
            </a:r>
          </a:p>
          <a:p>
            <a:pPr marL="342900" indent="-342900" algn="ctr"/>
            <a:r>
              <a:rPr lang="ru-RU" sz="2400" b="1" u="sng" dirty="0" smtClean="0">
                <a:solidFill>
                  <a:srgbClr val="C00000"/>
                </a:solidFill>
              </a:rPr>
              <a:t>рюмочных, </a:t>
            </a:r>
          </a:p>
          <a:p>
            <a:pPr marL="342900" indent="-342900" algn="ctr"/>
            <a:r>
              <a:rPr lang="ru-RU" sz="2400" b="1" u="sng" dirty="0" smtClean="0">
                <a:solidFill>
                  <a:srgbClr val="C00000"/>
                </a:solidFill>
              </a:rPr>
              <a:t>в других местах,  которые предназначены </a:t>
            </a:r>
          </a:p>
          <a:p>
            <a:pPr marL="342900" indent="-342900" algn="ctr"/>
            <a:r>
              <a:rPr lang="ru-RU" sz="2400" b="1" u="sng" dirty="0" smtClean="0">
                <a:solidFill>
                  <a:srgbClr val="C00000"/>
                </a:solidFill>
              </a:rPr>
              <a:t>для реализации только алкогольной продукции,  </a:t>
            </a:r>
          </a:p>
          <a:p>
            <a:pPr marL="342900" indent="-342900" algn="ctr"/>
            <a:r>
              <a:rPr lang="ru-RU" sz="2400" b="1" u="sng" dirty="0" smtClean="0">
                <a:solidFill>
                  <a:srgbClr val="C00000"/>
                </a:solidFill>
              </a:rPr>
              <a:t> пива и напитков,  изготавливаемых на его основе.</a:t>
            </a:r>
            <a:endParaRPr lang="ru-RU" sz="2400" b="1" dirty="0" smtClean="0"/>
          </a:p>
          <a:p>
            <a:pPr marL="342900" indent="-342900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4296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Запрещается !!!!!!</a:t>
            </a:r>
          </a:p>
          <a:p>
            <a:pPr algn="ctr"/>
            <a:r>
              <a:rPr lang="ru-RU" sz="3200" b="1" dirty="0" smtClean="0"/>
              <a:t> нахождение  несовершеннолетних </a:t>
            </a:r>
          </a:p>
          <a:p>
            <a:pPr algn="ctr"/>
            <a:r>
              <a:rPr lang="ru-RU" sz="3200" b="1" dirty="0" smtClean="0"/>
              <a:t>в ночное время 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 с22.00. до 6.00.часов в период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с 1 сентября по 31 мая включительно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и с 23.00. часов до 6.00.  часов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с 1 июня по 31 августа</a:t>
            </a:r>
            <a:r>
              <a:rPr lang="ru-RU" sz="3200" b="1" i="1" dirty="0" smtClean="0"/>
              <a:t> </a:t>
            </a:r>
          </a:p>
          <a:p>
            <a:pPr algn="ctr"/>
            <a:r>
              <a:rPr lang="ru-RU" sz="3200" b="1" dirty="0" smtClean="0"/>
              <a:t>без родителей, лиц ,их заменяющих.</a:t>
            </a:r>
            <a:endParaRPr lang="ru-RU" sz="3200" dirty="0"/>
          </a:p>
        </p:txBody>
      </p:sp>
      <p:pic>
        <p:nvPicPr>
          <p:cNvPr id="3" name="Picture 3" descr="C:\Documents and Settings\воспитательный отдел\Рабочий стол\презентации\анимашки\новый год\winter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4357694"/>
            <a:ext cx="5214942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28596" y="428604"/>
            <a:ext cx="8072494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4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65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Несоблюдение требований к обеспечению мер по предупреждению причинения вреда здоровью детей, их физическому, интеллектуальному, психическому, духовному и нравственному развитию, Установленных законодательством Республики Татарстан –</a:t>
            </a:r>
          </a:p>
          <a:p>
            <a:pPr marL="0" marR="0" lvl="0" indent="414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6588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17658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Влечёт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предупреждение или наложение административного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штраф</a:t>
            </a: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176588" algn="l"/>
              </a:tabLst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граждан в размере -   от  500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1000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рублей;  </a:t>
            </a: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1765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должностных  лиц  – от 3000 до 5000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рублей; </a:t>
            </a: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1765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юридических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лиц -     от 15.000 до 20.000 рублей;</a:t>
            </a: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6588" algn="l"/>
              </a:tabLst>
            </a:pPr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17658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65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 же деяния, совершенные повторно в течение года, -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65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влекут наложение административного штрафа </a:t>
            </a: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65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граждан в размере - 2000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рублей; </a:t>
            </a: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65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должностных лиц – 15.000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рублей; </a:t>
            </a:r>
          </a:p>
          <a:p>
            <a:pPr marL="0" marR="0" lvl="0" indent="4206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65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юридических лиц –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50.000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рублей.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Documents and Settings\воспитательный отдел\Рабочий стол\ДОКУМЕНТЫ Яруллиной Г.С\анимашки\люди\преступники и милиция\cap0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2462" y="2357430"/>
            <a:ext cx="1238252" cy="1643064"/>
          </a:xfrm>
          <a:prstGeom prst="rect">
            <a:avLst/>
          </a:prstGeom>
          <a:noFill/>
        </p:spPr>
      </p:pic>
      <p:pic>
        <p:nvPicPr>
          <p:cNvPr id="25603" name="Picture 3" descr="C:\Documents and Settings\воспитательный отдел\Рабочий стол\ДОКУМЕНТЫ Яруллиной Г.С\анимашки\люди\преступники и милиция\cap0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500702"/>
            <a:ext cx="1214446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142852"/>
            <a:ext cx="8286808" cy="740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57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В соответствии с Законом Республики Татарстан от 28.06.2010 N 34-ЗРТ «О внесении изменений в Закон Республики Татарстан «Об Уполномоченном по правам человека в Республике Татарстан» и статьи 2.3, 8.1 Кодекса Республики Татарстан об административных правонарушениях» учреждена в Республике Татарстан должность Уполномоченного по правам ребенка в Республике Татарстан.</a:t>
            </a:r>
          </a:p>
          <a:p>
            <a:pPr marL="0" marR="0" lvl="0" indent="3857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3889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азместить в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классах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информационных стендах, доступных для детей и родителей следующую информацию об Уполномоченном по правам ребенка в Республике Татарстан:</a:t>
            </a:r>
          </a:p>
          <a:p>
            <a:pPr marL="0" marR="0" lvl="0" indent="3889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адрес: 420066, г. Казань, ул. Декабристов, д.6; телефон: (843) 518-29-45; электронный адрес: </a:t>
            </a:r>
            <a:r>
              <a:rPr kumimoji="0" lang="en-US" sz="1300" b="0" i="0" u="sng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hlinkClick r:id="rId2"/>
              </a:rPr>
              <a:t>rtdety</a:t>
            </a:r>
            <a:r>
              <a:rPr kumimoji="0" lang="ru-RU" sz="1300" b="0" i="0" u="sng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hlinkClick r:id="rId2"/>
              </a:rPr>
              <a:t>@</a:t>
            </a:r>
            <a:r>
              <a:rPr kumimoji="0" lang="en-US" sz="1300" b="0" i="0" u="sng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hlinkClick r:id="rId2"/>
              </a:rPr>
              <a:t>vandex</a:t>
            </a:r>
            <a:r>
              <a:rPr kumimoji="0" lang="ru-RU" sz="1300" b="0" i="0" u="sng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hlinkClick r:id="rId2"/>
              </a:rPr>
              <a:t>.</a:t>
            </a:r>
            <a:r>
              <a:rPr kumimoji="0" lang="en-US" sz="1300" b="0" i="0" u="sng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hlinkClick r:id="rId2"/>
              </a:rPr>
              <a:t>ru</a:t>
            </a:r>
            <a:r>
              <a:rPr kumimoji="0" lang="ru-RU" sz="1300" b="0" i="0" u="sng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hlinkClick r:id="rId2"/>
              </a:rPr>
              <a:t>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приемные дни и часы: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сотрудники аппарата: понедельник с 9-18 часов; Уполномоченный по правам ребенка в Республике Татарстан: вторник с 14-18 часов.</a:t>
            </a: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889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того, с 1 сентября 2010 года в Республике Татарстан начал действовать единый общероссийский номер детского телефона доверия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</a:p>
          <a:p>
            <a:pPr marL="0" marR="0" lvl="0" indent="3889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Р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азместить в </a:t>
            </a:r>
            <a:r>
              <a:rPr kumimoji="0" lang="ru-RU" sz="13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классах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на информационных стендах, доступных для детей и родителей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номер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детского телефона доверия «8-800-2000-122»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информацию о времени и порядке его работы:</a:t>
            </a: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работы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круглосуточно;</a:t>
            </a: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звонок осуществляется бесплатно и анонимно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 стационарного или мобильного телефона для получения детьми и родителями (лицами их замещающими) экстренной консультационно-психологической помощи по телефону, в том числе в случаях жестокого обращения и насилия в отношении детей, включая случаи сексуального насилия, как в семье, так и вне ее.</a:t>
            </a: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8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569243"/>
          <a:ext cx="8715436" cy="6288757"/>
        </p:xfrm>
        <a:graphic>
          <a:graphicData uri="http://schemas.openxmlformats.org/drawingml/2006/table">
            <a:tbl>
              <a:tblPr/>
              <a:tblGrid>
                <a:gridCol w="432170"/>
                <a:gridCol w="6556624"/>
                <a:gridCol w="1726642"/>
              </a:tblGrid>
              <a:tr h="213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Учреждения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Телефон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адрес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Служба спасения с сотового телефона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01, 010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Милиция с сотового телефона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02, 020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Скорая помощь с сотового телефона для «</a:t>
                      </a:r>
                      <a:r>
                        <a:rPr lang="ru-RU" sz="14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Билайн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»: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Для иных: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03, 033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033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4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Отдел организации деятельности подразделений по делам несовершеннолетних МВД по Республике Татарстан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291-41-49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291-40-59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291-41-74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Телефон  доверия МВД по 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РТ(бюро 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криминальной информации, сообщения о совершении преступления)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052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291-20-02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Телефон доверия (консультация психолога, круглосуточно, анонимно)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277-00-00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Стол справок (информация о гражданах, поступивших в стационарное учреждения здравоохранения)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236-00-44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236-89-64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8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Единый общероссийский номер детского телефона доверия </a:t>
                      </a:r>
                      <a:endParaRPr lang="ru-RU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звонок осуществляется бесплатно и анонимно со стационарного или мобильного телефона для получения детьми и родителями (лицами их замещающими) экстренной консультационно-психологической помощи по телефону, в том числе в случаях жестокого обращения и насилия в отношении </a:t>
                      </a:r>
                      <a:r>
                        <a:rPr lang="ru-RU" sz="1400" b="1" spc="-2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детей, включая случаи сексуального насилия, как в семье, так и вне ее.</a:t>
                      </a:r>
                      <a:endParaRPr lang="ru-RU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8-800-2000-122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6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Школьный  инспектор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Горбунова Светлана Александровна</a:t>
                      </a:r>
                      <a:endParaRPr lang="ru-RU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Сот.тел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8-903-319-43-18</a:t>
                      </a:r>
                      <a:endParaRPr lang="ru-RU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Раб.тел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39-97-07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Приемная школы № 32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54-28-04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1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Уполномоченный по правам ребенка в Республике Татарстан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: 420066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г Казань, ул.Декабристов,д,6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ru-RU" sz="1400" b="1" spc="-3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электронный </a:t>
                      </a:r>
                      <a:r>
                        <a:rPr lang="ru-RU" sz="1400" b="1" spc="-3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адрес: </a:t>
                      </a:r>
                      <a:r>
                        <a:rPr lang="en-US" sz="1400" b="1" u="sng" spc="-3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  <a:hlinkClick r:id=""/>
                        </a:rPr>
                        <a:t>rtdety</a:t>
                      </a:r>
                      <a:r>
                        <a:rPr lang="ru-RU" sz="1400" b="1" u="sng" spc="-3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  <a:hlinkClick r:id=""/>
                        </a:rPr>
                        <a:t>@</a:t>
                      </a:r>
                      <a:r>
                        <a:rPr lang="en-US" sz="1400" b="1" u="sng" spc="-3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  <a:hlinkClick r:id=""/>
                        </a:rPr>
                        <a:t>vandex</a:t>
                      </a:r>
                      <a:r>
                        <a:rPr lang="ru-RU" sz="1400" b="1" u="sng" spc="-3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  <a:hlinkClick r:id=""/>
                        </a:rPr>
                        <a:t>.</a:t>
                      </a:r>
                      <a:r>
                        <a:rPr lang="en-US" sz="1400" b="1" u="sng" spc="-3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  <a:hlinkClick r:id=""/>
                        </a:rPr>
                        <a:t>ru</a:t>
                      </a:r>
                      <a:r>
                        <a:rPr lang="en-US" sz="1400" b="1" u="sng" spc="-3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  <a:hlinkClick r:id=""/>
                        </a:rPr>
                        <a:t> </a:t>
                      </a:r>
                      <a:endParaRPr lang="ru-RU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приемные дни и </a:t>
                      </a:r>
                      <a:r>
                        <a:rPr lang="ru-RU" sz="1400" b="1" u="sng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часы:</a:t>
                      </a:r>
                      <a:r>
                        <a:rPr lang="ru-RU" sz="1400" b="1" u="sng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сотрудники 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аппарата: </a:t>
                      </a:r>
                      <a:r>
                        <a:rPr lang="ru-RU" sz="1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400" b="1" u="sng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понедельник </a:t>
                      </a:r>
                      <a:r>
                        <a:rPr lang="ru-RU" sz="1400" b="1" u="sng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9-18 часов</a:t>
                      </a: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spc="-3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Уполномоченный по правам ребенка в Республике Татарстан:</a:t>
                      </a:r>
                      <a:endParaRPr lang="ru-RU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spc="-3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u="sng" spc="-3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вторник с 14-18 часов</a:t>
                      </a:r>
                      <a:r>
                        <a:rPr lang="ru-RU" sz="1400" b="1" spc="-3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Тел. (845)843 -518-29-45</a:t>
                      </a:r>
                    </a:p>
                  </a:txBody>
                  <a:tcPr marL="49979" marR="49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00166" y="142852"/>
            <a:ext cx="678661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Справочник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телефонов экстренной помощи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Правила безопасного поведения на дороге!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257176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643050"/>
            <a:ext cx="314327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643050"/>
            <a:ext cx="235745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НАУЧИ, ПОКАЖИ, РАССКАЖИ!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И НЕ НАРУШАЙ САМ!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71612"/>
            <a:ext cx="250033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571612"/>
            <a:ext cx="249555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500174"/>
            <a:ext cx="204698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752</Words>
  <Application>Microsoft Office PowerPoint</Application>
  <PresentationFormat>Экран (4:3)</PresentationFormat>
  <Paragraphs>100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Об организации работы по реализации Закона Республики Татарстан от 14 октября 2010года № 71-ЗРТ.</vt:lpstr>
      <vt:lpstr>Слайд 2</vt:lpstr>
      <vt:lpstr>Слайд 3</vt:lpstr>
      <vt:lpstr>Слайд 4</vt:lpstr>
      <vt:lpstr>Слайд 5</vt:lpstr>
      <vt:lpstr>Слайд 6</vt:lpstr>
      <vt:lpstr>Правила безопасного поведения на дороге!</vt:lpstr>
      <vt:lpstr>НАУЧИ, ПОКАЖИ, РАССКАЖИ!  И НЕ НАРУШАЙ САМ!</vt:lpstr>
    </vt:vector>
  </TitlesOfParts>
  <Company>МОУ "СОШ №32 с УИП"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Ильхамия</dc:creator>
  <cp:lastModifiedBy>Ильхамия</cp:lastModifiedBy>
  <cp:revision>4</cp:revision>
  <dcterms:created xsi:type="dcterms:W3CDTF">2014-12-09T06:30:13Z</dcterms:created>
  <dcterms:modified xsi:type="dcterms:W3CDTF">2014-12-10T05:32:49Z</dcterms:modified>
</cp:coreProperties>
</file>